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802" r:id="rId8"/>
  </p:sldMasterIdLst>
  <p:notesMasterIdLst>
    <p:notesMasterId r:id="rId70"/>
  </p:notesMasterIdLst>
  <p:sldIdLst>
    <p:sldId id="475" r:id="rId9"/>
    <p:sldId id="335" r:id="rId10"/>
    <p:sldId id="485" r:id="rId11"/>
    <p:sldId id="477" r:id="rId12"/>
    <p:sldId id="486" r:id="rId13"/>
    <p:sldId id="487" r:id="rId14"/>
    <p:sldId id="478" r:id="rId15"/>
    <p:sldId id="495" r:id="rId16"/>
    <p:sldId id="482" r:id="rId17"/>
    <p:sldId id="520" r:id="rId18"/>
    <p:sldId id="521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481" r:id="rId28"/>
    <p:sldId id="516" r:id="rId29"/>
    <p:sldId id="517" r:id="rId30"/>
    <p:sldId id="515" r:id="rId31"/>
    <p:sldId id="519" r:id="rId32"/>
    <p:sldId id="518" r:id="rId33"/>
    <p:sldId id="479" r:id="rId34"/>
    <p:sldId id="504" r:id="rId35"/>
    <p:sldId id="505" r:id="rId36"/>
    <p:sldId id="506" r:id="rId37"/>
    <p:sldId id="510" r:id="rId38"/>
    <p:sldId id="507" r:id="rId39"/>
    <p:sldId id="511" r:id="rId40"/>
    <p:sldId id="508" r:id="rId41"/>
    <p:sldId id="512" r:id="rId42"/>
    <p:sldId id="509" r:id="rId43"/>
    <p:sldId id="513" r:id="rId44"/>
    <p:sldId id="483" r:id="rId45"/>
    <p:sldId id="539" r:id="rId46"/>
    <p:sldId id="541" r:id="rId47"/>
    <p:sldId id="540" r:id="rId48"/>
    <p:sldId id="542" r:id="rId49"/>
    <p:sldId id="535" r:id="rId50"/>
    <p:sldId id="537" r:id="rId51"/>
    <p:sldId id="536" r:id="rId52"/>
    <p:sldId id="543" r:id="rId53"/>
    <p:sldId id="538" r:id="rId54"/>
    <p:sldId id="484" r:id="rId55"/>
    <p:sldId id="522" r:id="rId56"/>
    <p:sldId id="514" r:id="rId57"/>
    <p:sldId id="524" r:id="rId58"/>
    <p:sldId id="526" r:id="rId59"/>
    <p:sldId id="527" r:id="rId60"/>
    <p:sldId id="528" r:id="rId61"/>
    <p:sldId id="529" r:id="rId62"/>
    <p:sldId id="530" r:id="rId63"/>
    <p:sldId id="531" r:id="rId64"/>
    <p:sldId id="523" r:id="rId65"/>
    <p:sldId id="533" r:id="rId66"/>
    <p:sldId id="532" r:id="rId67"/>
    <p:sldId id="534" r:id="rId68"/>
    <p:sldId id="476" r:id="rId69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31585-2669-CB42-A261-0B26F66EA83E}" v="26" dt="2020-11-12T08:12:13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97" autoAdjust="0"/>
    <p:restoredTop sz="94382" autoAdjust="0"/>
  </p:normalViewPr>
  <p:slideViewPr>
    <p:cSldViewPr>
      <p:cViewPr varScale="1">
        <p:scale>
          <a:sx n="84" d="100"/>
          <a:sy n="84" d="100"/>
        </p:scale>
        <p:origin x="51" y="90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microsoft.com/office/2015/10/relationships/revisionInfo" Target="revisionInfo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01131585-2669-CB42-A261-0B26F66EA83E}"/>
    <pc:docChg chg="undo custSel addSld delSld modSld">
      <pc:chgData name="Van Eyken Koen" userId="435f31d3-9fa3-41eb-a6e7-7dcb3a5dcb26" providerId="ADAL" clId="{01131585-2669-CB42-A261-0B26F66EA83E}" dt="2020-11-12T12:27:27.879" v="367" actId="5793"/>
      <pc:docMkLst>
        <pc:docMk/>
      </pc:docMkLst>
      <pc:sldChg chg="modSp mod">
        <pc:chgData name="Van Eyken Koen" userId="435f31d3-9fa3-41eb-a6e7-7dcb3a5dcb26" providerId="ADAL" clId="{01131585-2669-CB42-A261-0B26F66EA83E}" dt="2020-11-12T12:27:27.879" v="367" actId="5793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01131585-2669-CB42-A261-0B26F66EA83E}" dt="2020-11-12T12:27:27.879" v="367" actId="5793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0-30T09:57:04.674" v="131" actId="2696"/>
        <pc:sldMkLst>
          <pc:docMk/>
          <pc:sldMk cId="1363375953" sldId="477"/>
        </pc:sldMkLst>
        <pc:graphicFrameChg chg="mod modGraphic">
          <ac:chgData name="Van Eyken Koen" userId="435f31d3-9fa3-41eb-a6e7-7dcb3a5dcb26" providerId="ADAL" clId="{01131585-2669-CB42-A261-0B26F66EA83E}" dt="2020-10-30T09:56:40.635" v="130"/>
          <ac:graphicFrameMkLst>
            <pc:docMk/>
            <pc:sldMk cId="1363375953" sldId="477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1-12T08:08:06.500" v="158" actId="2696"/>
        <pc:sldMkLst>
          <pc:docMk/>
          <pc:sldMk cId="1674177374" sldId="477"/>
        </pc:sldMkLst>
        <pc:graphicFrameChg chg="mod modGraphic">
          <ac:chgData name="Van Eyken Koen" userId="435f31d3-9fa3-41eb-a6e7-7dcb3a5dcb26" providerId="ADAL" clId="{01131585-2669-CB42-A261-0B26F66EA83E}" dt="2020-10-30T09:59:42.365" v="157" actId="20577"/>
          <ac:graphicFrameMkLst>
            <pc:docMk/>
            <pc:sldMk cId="1674177374" sldId="477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81171F9C-E2AE-4240-98DB-2A30CE2714DD}"/>
    <pc:docChg chg="undo custSel addSld delSld modSld">
      <pc:chgData name="Van Eyken Koen" userId="435f31d3-9fa3-41eb-a6e7-7dcb3a5dcb26" providerId="ADAL" clId="{81171F9C-E2AE-4240-98DB-2A30CE2714DD}" dt="2019-12-03T12:55:54.553" v="626" actId="20577"/>
      <pc:docMkLst>
        <pc:docMk/>
      </pc:docMkLst>
      <pc:sldChg chg="addSp">
        <pc:chgData name="Van Eyken Koen" userId="435f31d3-9fa3-41eb-a6e7-7dcb3a5dcb26" providerId="ADAL" clId="{81171F9C-E2AE-4240-98DB-2A30CE2714DD}" dt="2019-11-05T14:24:42.301" v="624" actId="9405"/>
        <pc:sldMkLst>
          <pc:docMk/>
          <pc:sldMk cId="0" sldId="256"/>
        </pc:sldMkLst>
        <pc:inkChg chg="add">
          <ac:chgData name="Van Eyken Koen" userId="435f31d3-9fa3-41eb-a6e7-7dcb3a5dcb26" providerId="ADAL" clId="{81171F9C-E2AE-4240-98DB-2A30CE2714DD}" dt="2019-11-05T14:24:42.301" v="624" actId="9405"/>
          <ac:inkMkLst>
            <pc:docMk/>
            <pc:sldMk cId="0" sldId="256"/>
            <ac:inkMk id="2" creationId="{ECF12AF0-B339-6C4D-AC3F-E94635E00EB9}"/>
          </ac:inkMkLst>
        </pc:inkChg>
      </pc:sldChg>
      <pc:sldChg chg="modSp">
        <pc:chgData name="Van Eyken Koen" userId="435f31d3-9fa3-41eb-a6e7-7dcb3a5dcb26" providerId="ADAL" clId="{81171F9C-E2AE-4240-98DB-2A30CE2714DD}" dt="2019-09-26T11:41:10.673" v="550" actId="20577"/>
        <pc:sldMkLst>
          <pc:docMk/>
          <pc:sldMk cId="28960757" sldId="334"/>
        </pc:sldMkLst>
        <pc:graphicFrameChg chg="modGraphic">
          <ac:chgData name="Van Eyken Koen" userId="435f31d3-9fa3-41eb-a6e7-7dcb3a5dcb26" providerId="ADAL" clId="{81171F9C-E2AE-4240-98DB-2A30CE2714DD}" dt="2019-09-26T11:41:10.673" v="55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add">
        <pc:chgData name="Van Eyken Koen" userId="435f31d3-9fa3-41eb-a6e7-7dcb3a5dcb26" providerId="ADAL" clId="{81171F9C-E2AE-4240-98DB-2A30CE2714DD}" dt="2019-12-03T12:55:54.553" v="626" actId="20577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81171F9C-E2AE-4240-98DB-2A30CE2714DD}" dt="2019-12-03T12:55:54.553" v="626" actId="20577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482DAE6F-6694-6B41-A850-7D420A385770}"/>
    <pc:docChg chg="modSld modMainMaster modNotesMaster">
      <pc:chgData name="Van Eyken Koen" userId="435f31d3-9fa3-41eb-a6e7-7dcb3a5dcb26" providerId="ADAL" clId="{482DAE6F-6694-6B41-A850-7D420A385770}" dt="2020-07-31T06:19:53.530" v="0"/>
      <pc:docMkLst>
        <pc:docMk/>
      </pc:docMkLst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0" sldId="256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0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1" creationId="{00000000-0000-0000-0000-000000000000}"/>
          </ac:spMkLst>
        </pc:spChg>
        <pc:inkChg chg="mod">
          <ac:chgData name="Van Eyken Koen" userId="435f31d3-9fa3-41eb-a6e7-7dcb3a5dcb26" providerId="ADAL" clId="{482DAE6F-6694-6B41-A850-7D420A385770}" dt="2020-07-31T06:19:53.530" v="0"/>
          <ac:inkMkLst>
            <pc:docMk/>
            <pc:sldMk cId="0" sldId="256"/>
            <ac:inkMk id="2" creationId="{ECF12AF0-B339-6C4D-AC3F-E94635E00EB9}"/>
          </ac:inkMkLst>
        </pc:inkChg>
      </pc:sldChg>
      <pc:sldChg chg="modNotes">
        <pc:chgData name="Van Eyken Koen" userId="435f31d3-9fa3-41eb-a6e7-7dcb3a5dcb26" providerId="ADAL" clId="{482DAE6F-6694-6B41-A850-7D420A385770}" dt="2020-07-31T06:19:53.530" v="0"/>
        <pc:sldMkLst>
          <pc:docMk/>
          <pc:sldMk cId="0" sldId="307"/>
        </pc:sldMkLst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28960757" sldId="334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1084258017" sldId="335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547326471" sldId="214748365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2478932331" sldId="21474836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421840353" sldId="21474836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134680208" sldId="214748366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300519633" sldId="21474836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475814935" sldId="214748366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062926206" sldId="214748366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0"/>
            <ac:picMk id="307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81257700" sldId="214748368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895575379" sldId="214748368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044868940" sldId="214748368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158956024" sldId="214748368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780430818" sldId="214748368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697222741" sldId="214748368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39514701" sldId="214748369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1"/>
            <ac:picMk id="409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1493872002" sldId="214748369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41575210" sldId="214748369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544646350" sldId="214748369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725756966" sldId="214748369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436534929" sldId="214748369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422318016" sldId="214748369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784945495" sldId="214748370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2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4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2"/>
            <ac:picMk id="5122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23282954" sldId="214748370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507280284" sldId="214748370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392035130" sldId="214748370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850215324" sldId="214748370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8795414" sldId="214748370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757599704" sldId="214748371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72043490" sldId="214748371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3"/>
            <ac:picMk id="6146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3897951722" sldId="214748371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78389015" sldId="214748371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4125098402" sldId="214748371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60606788" sldId="214748371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975670153" sldId="214748372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526564165" sldId="214748372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213077350" sldId="214748372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4"/>
            <ac:picMk id="7170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708303396" sldId="214748372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385655377" sldId="214748372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92286754" sldId="214748372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411856206" sldId="214748372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58397963" sldId="214748373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3937020931" sldId="214748373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491756845" sldId="214748373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5"/>
            <ac:picMk id="819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289444307" sldId="214748373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545548352" sldId="214748373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310035381" sldId="214748373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951424804" sldId="214748373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01205536" sldId="214748374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4029442033" sldId="214748374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708566640" sldId="214748374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6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1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2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6"/>
            <ac:picMk id="921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3580623152" sldId="214748374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039236980" sldId="214748374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37433172" sldId="214748374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251511790" sldId="214748375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7646391" sldId="214748375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520187948" sldId="214748375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320828588" sldId="214748375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891599727" sldId="214748375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146308491" sldId="214748375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235249959" sldId="21474837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2926268898" sldId="21474837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716564582" sldId="214748376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3248789930" sldId="21474837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4107815961" sldId="214748376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639994007" sldId="214748376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639994007" sldId="2147483768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139860245" sldId="214748376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410968770" sldId="214748377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274109176" sldId="214748377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982035569" sldId="214748377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610433355" sldId="214748377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708243258" sldId="214748377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4" creationId="{00000000-0000-0000-0000-000000000000}"/>
            </ac:spMkLst>
          </pc:spChg>
        </pc:sldLayoutChg>
      </pc:sldMasterChg>
    </pc:docChg>
  </pc:docChgLst>
  <pc:docChgLst>
    <pc:chgData name="Van Eyken Koen" userId="435f31d3-9fa3-41eb-a6e7-7dcb3a5dcb26" providerId="ADAL" clId="{D118EE02-5C22-A64F-9D75-D8197F24F541}"/>
    <pc:docChg chg="undo custSel addSld delSld modSld">
      <pc:chgData name="Van Eyken Koen" userId="435f31d3-9fa3-41eb-a6e7-7dcb3a5dcb26" providerId="ADAL" clId="{D118EE02-5C22-A64F-9D75-D8197F24F541}" dt="2020-09-16T12:30:42.855" v="260" actId="20577"/>
      <pc:docMkLst>
        <pc:docMk/>
      </pc:docMkLst>
      <pc:sldChg chg="del">
        <pc:chgData name="Van Eyken Koen" userId="435f31d3-9fa3-41eb-a6e7-7dcb3a5dcb26" providerId="ADAL" clId="{D118EE02-5C22-A64F-9D75-D8197F24F541}" dt="2020-09-02T08:42:26.481" v="13" actId="2696"/>
        <pc:sldMkLst>
          <pc:docMk/>
          <pc:sldMk cId="0" sldId="256"/>
        </pc:sldMkLst>
      </pc:sldChg>
      <pc:sldChg chg="del">
        <pc:chgData name="Van Eyken Koen" userId="435f31d3-9fa3-41eb-a6e7-7dcb3a5dcb26" providerId="ADAL" clId="{D118EE02-5C22-A64F-9D75-D8197F24F541}" dt="2020-09-02T08:42:13.888" v="3" actId="2696"/>
        <pc:sldMkLst>
          <pc:docMk/>
          <pc:sldMk cId="0" sldId="307"/>
        </pc:sldMkLst>
      </pc:sldChg>
      <pc:sldChg chg="modSp mod">
        <pc:chgData name="Van Eyken Koen" userId="435f31d3-9fa3-41eb-a6e7-7dcb3a5dcb26" providerId="ADAL" clId="{D118EE02-5C22-A64F-9D75-D8197F24F541}" dt="2020-09-16T12:30:42.855" v="260" actId="20577"/>
        <pc:sldMkLst>
          <pc:docMk/>
          <pc:sldMk cId="28960757" sldId="334"/>
        </pc:sldMkLst>
        <pc:spChg chg="mod">
          <ac:chgData name="Van Eyken Koen" userId="435f31d3-9fa3-41eb-a6e7-7dcb3a5dcb26" providerId="ADAL" clId="{D118EE02-5C22-A64F-9D75-D8197F24F541}" dt="2020-09-14T11:25:37.691" v="89" actId="1076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28960757" sldId="334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30:42.855" v="26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">
        <pc:chgData name="Van Eyken Koen" userId="435f31d3-9fa3-41eb-a6e7-7dcb3a5dcb26" providerId="ADAL" clId="{D118EE02-5C22-A64F-9D75-D8197F24F541}" dt="2020-09-16T12:26:12.395" v="256" actId="14734"/>
        <pc:sldMkLst>
          <pc:docMk/>
          <pc:sldMk cId="1084258017" sldId="335"/>
        </pc:sldMkLst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1084258017" sldId="335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26:12.395" v="256" actId="14734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mod">
        <pc:chgData name="Van Eyken Koen" userId="435f31d3-9fa3-41eb-a6e7-7dcb3a5dcb26" providerId="ADAL" clId="{D118EE02-5C22-A64F-9D75-D8197F24F541}" dt="2020-09-02T08:42:20.679" v="12" actId="20577"/>
        <pc:sldMkLst>
          <pc:docMk/>
          <pc:sldMk cId="2647586367" sldId="475"/>
        </pc:sldMkLst>
        <pc:spChg chg="mod">
          <ac:chgData name="Van Eyken Koen" userId="435f31d3-9fa3-41eb-a6e7-7dcb3a5dcb26" providerId="ADAL" clId="{D118EE02-5C22-A64F-9D75-D8197F24F541}" dt="2020-09-02T08:42:20.679" v="12" actId="20577"/>
          <ac:spMkLst>
            <pc:docMk/>
            <pc:sldMk cId="2647586367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D118EE02-5C22-A64F-9D75-D8197F24F541}" dt="2020-09-02T08:42:09.157" v="2"/>
        <pc:sldMkLst>
          <pc:docMk/>
          <pc:sldMk cId="2625657087" sldId="4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7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8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9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0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1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2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3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4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5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6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9" name="Rectangle 1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8938" y="685800"/>
            <a:ext cx="6062662" cy="3411538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1281" name="Text Box 1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0025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C07B287D-3F9A-4E87-B6F2-A1D865831F3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70037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17885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84830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63065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15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89142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70814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2261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72359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35762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56193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00804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188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4898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62052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95753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8907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77224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5996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74414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41733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44214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9565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94278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167759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82714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79262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3001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36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36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83510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37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37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50768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45606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922842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267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41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41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5994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954650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59504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43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43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12451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44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44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70668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45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45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90847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46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46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652417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47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47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01177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48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48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706605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49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49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884061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50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50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72646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51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51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3770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983330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085537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53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53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57903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54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54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162173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55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55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441965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56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56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869308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57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57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02501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58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58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126701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59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59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327512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60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60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0311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790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7808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70682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195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05E62-422D-4EDE-B6CE-D3FB699DBC3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4732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9495F-C366-43F0-A250-1233F939E16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7478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AF903-745B-4EB2-836A-3F499B7DDBF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6292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2E515-8304-4356-9DC6-772B939D1BE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25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EF937-78B1-4796-9A63-119E23669A1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0040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9EB20-DC8E-463F-A8F8-A2EAA3318D8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9557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405CE-414D-45B7-AD4D-39509F88EDB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44868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4156D-E7B6-4234-B86A-F355AB99380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58956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BE4A7-97B0-4077-BD0D-12CCED5F371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7541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0DA61-EA66-47F4-88FE-7A913F74414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77030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B37F6-B922-4E06-95C8-A983974F0E1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043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9A224-C626-4511-841F-8CF8DBE09D5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41164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106C9-6C8B-47C8-945C-D6423FA64FE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7222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FE29B-A0C0-4CB5-A625-392C035C84D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62074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24C4F-D0A3-4BD6-9435-A8FBE14FD9E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951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16C18-8F61-4245-BB9B-20F3B3F2B1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872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0390C-EB92-4E15-981C-61BB035C0F8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0454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3B4AE-54EE-40EA-83A0-FB58D74D07D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1575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D8B7E-6DA1-4162-A8EE-72FA2FC9E56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44646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E4DCA-AE54-4C95-A522-2A3DBA70645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25756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84336-EF1C-4EE0-B119-36140A7A04A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0679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8E5E0-A050-4821-AF4C-F693F75B6A9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728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BEB72-5066-403F-94AF-26B29B690EA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789323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121C3-EE8F-4368-8DCF-C59F10EDC4A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6534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C9BB8-D5D0-416A-94E2-BC4AC2EADA6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22318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66257-27B4-4E16-B924-A3F78CB2A6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39435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794E2-3265-4311-A581-A682AF09A95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4945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641C6-3362-44EB-9381-4DBBDB6394E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97951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57F25-915E-45B6-8234-59F2DCE09FA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06097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33ED5-006D-4EA6-BE6F-EE4DF844E2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78389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10D2F-813B-4459-B1E4-E2077AAEDC2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25098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A6CF8-CD5B-44F8-8A56-5EBF8D7EED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60606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6F3ED-8A3A-4876-91D0-2C3DB6ADF9F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12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193D8-8301-47D0-9DFC-840732B2C53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21840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CCF4-9B48-4A6B-90AD-BA346BBABFB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7237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64CDA-E6A1-4A09-BCD1-62C6ADD3004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756701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FF925-BC6E-427A-85D8-B29A85A9A85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265641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4A3F0-434A-4985-AA5A-0F6BFF82809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099265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E57BB-89F5-4799-BECC-B082A3F676B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130773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A4BDA-D549-42C7-80F6-0DC141078FC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083033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8ADC5-0EF9-4F1B-85C8-BBF365A258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85842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B40A-62CC-47B0-AD1E-12D3D3AC852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85655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149D2-0AA2-4770-95CB-F1FC1A49D1F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2286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5ED45-DC7B-45DC-BD67-17E06A07132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1185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36D1-5F50-40D1-B62A-27F33708270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4680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03784-E1F1-4337-89E9-AB9AE17CA4D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51854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80B63-908B-48CD-A961-CFC44FD541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40758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1C226-502D-42C1-98E4-DABF5D7FACD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839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52FA0-3B8F-4365-8E4B-4CE51EE2559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37020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25FE1-E3A1-48FC-8FA5-5541F304D7D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11278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1571D-5110-4CFC-A7C9-7348073F188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917568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4443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95587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5455483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0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3B848-5425-4E5F-BB75-A98D3118896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078000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1424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7489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7470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01205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0294420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479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5666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7F134D7-6893-453D-9D19-270D95EA55B2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89159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04C65087-7AAE-4C17-930C-4C6B8FB5CB9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58091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147625A-BB4B-4BC1-811C-29470EB029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463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3833F-5762-46E7-B2B0-497F89FE5E5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64811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6F493E1-73DB-4A91-AC19-983AED766B9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352499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954B617-B57B-4399-B263-765C3122DDD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9262688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1F6FBF66-B2EC-44D6-B761-A9ED774E202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8823433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A66DC51-1E13-4967-9E1D-CBEB82259E9C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948331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7D1594D-3F8A-4958-899E-2294B411C6F5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165645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D7C3792D-60EC-43CD-9CC2-70E08954818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487899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1F62240-EE61-48A7-A90D-5C1A326065E6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5719383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E9E4DCF0-D8C7-43AD-8B52-A1CD258F62C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078159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2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799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17/06/2022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5DD2-EDD6-4384-9075-195C7A18A2D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1755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F246F-A248-44A7-953B-32CA8FBDD8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005196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1683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7"/>
            <a:ext cx="7436435" cy="1953955"/>
          </a:xfrm>
        </p:spPr>
        <p:txBody>
          <a:bodyPr anchor="b"/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1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33EB475-207A-42AC-B003-4DC4538CF5AB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37226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17/06/2022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BB9739-6CF1-441F-AFB8-DBB847B11BDF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298203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7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94597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17/06/2022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E76DEF-9D3A-475E-AAE8-5EA7CC0C21D6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769206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17/06/2022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286456-5268-4474-A4B6-E87FCBB81B3A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689366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17/06/2022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510980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6"/>
            <a:ext cx="3932237" cy="102618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7"/>
            <a:ext cx="6172200" cy="531719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2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17/06/2022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0898E0-5AD2-4D15-867E-8A07D84E9C2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196077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7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17/06/2022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A5215-E5EE-467F-9274-8F7C628FF8D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0700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F1816-718C-4CDC-B4CF-5141D2E38EB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7581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77D17EF7-F924-4D83-B84C-2A0065D9ECE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941AD34-42BB-498C-BF4C-E356AC1E8F2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4E18816-9242-423E-90D3-D270AB2F83C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5" y="6356351"/>
            <a:ext cx="2821516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5F39ED4-0BA9-41CD-B55C-5BE52FE30E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1FFB153-D8C4-4243-AC21-FE3ADC2487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7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1" y="6356351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17/06/2022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1" y="6356351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1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1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0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voDebraekeleer/bavod-robotwagentje-analy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Relationship Id="rId4" Type="http://schemas.openxmlformats.org/officeDocument/2006/relationships/hyperlink" Target="https://bavodebraekeleer.github.io/bavod-robotwagentje-analyse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769" y="2092354"/>
            <a:ext cx="4406801" cy="45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6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137" y="1794026"/>
            <a:ext cx="5581433" cy="82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360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164" y="3443413"/>
            <a:ext cx="360045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506"/>
              </a:spcBef>
              <a:buClrTx/>
            </a:pPr>
            <a:endParaRPr lang="nl-BE" altLang="nl-BE" sz="280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104" y="4509120"/>
            <a:ext cx="3240360" cy="6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625" tIns="25313" rIns="50625" bIns="25313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r>
              <a:rPr lang="nl-BE" altLang="nl-BE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door Bavo Debraekeleer</a:t>
            </a:r>
          </a:p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endParaRPr lang="nl-BE" altLang="nl-BE" sz="1400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9536" y="764704"/>
            <a:ext cx="10272464" cy="960569"/>
          </a:xfrm>
        </p:spPr>
        <p:txBody>
          <a:bodyPr/>
          <a:lstStyle/>
          <a:p>
            <a:r>
              <a:rPr lang="nl-BE" altLang="nl-BE" sz="4000" dirty="0">
                <a:solidFill>
                  <a:srgbClr val="FFFFFF"/>
                </a:solidFill>
              </a:rPr>
              <a:t>Smart Systems 2022-21</a:t>
            </a:r>
            <a:endParaRPr lang="en-BE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528" y="1977352"/>
            <a:ext cx="10344472" cy="515544"/>
          </a:xfrm>
        </p:spPr>
        <p:txBody>
          <a:bodyPr/>
          <a:lstStyle/>
          <a:p>
            <a:r>
              <a:rPr lang="nl-BE" altLang="nl-BE" sz="8000" dirty="0">
                <a:solidFill>
                  <a:srgbClr val="FFFFFF"/>
                </a:solidFill>
              </a:rPr>
              <a:t>Robotwagentje</a:t>
            </a:r>
          </a:p>
          <a:p>
            <a:r>
              <a:rPr lang="nl-BE" sz="8000" dirty="0">
                <a:solidFill>
                  <a:srgbClr val="FFFFFF"/>
                </a:solidFill>
              </a:rPr>
              <a:t>Verdediging</a:t>
            </a:r>
            <a:endParaRPr lang="en-BE" sz="7200" dirty="0"/>
          </a:p>
        </p:txBody>
      </p:sp>
    </p:spTree>
    <p:extLst>
      <p:ext uri="{BB962C8B-B14F-4D97-AF65-F5344CB8AC3E}">
        <p14:creationId xmlns:p14="http://schemas.microsoft.com/office/powerpoint/2010/main" val="264758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elektronica&#10;&#10;Automatisch gegenereerde beschrijving">
            <a:extLst>
              <a:ext uri="{FF2B5EF4-FFF2-40B4-BE49-F238E27FC236}">
                <a16:creationId xmlns:a16="http://schemas.microsoft.com/office/drawing/2014/main" id="{BCDC1D85-FBC4-AA41-5655-5F3864CAF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26" y="2668107"/>
            <a:ext cx="4236374" cy="4636545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10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479376" y="377419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Met sensoren</a:t>
            </a:r>
          </a:p>
        </p:txBody>
      </p:sp>
      <p:pic>
        <p:nvPicPr>
          <p:cNvPr id="15" name="Afbeelding 14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E2D47EB0-39DB-3161-9BCD-0ED872972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27" y="1268759"/>
            <a:ext cx="4236374" cy="4337073"/>
          </a:xfrm>
          <a:prstGeom prst="rect">
            <a:avLst/>
          </a:prstGeo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8DA99D27-937B-9765-257A-C2F765E106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47" y="2916561"/>
            <a:ext cx="3985279" cy="4155855"/>
          </a:xfrm>
          <a:prstGeom prst="rect">
            <a:avLst/>
          </a:prstGeom>
        </p:spPr>
      </p:pic>
      <p:pic>
        <p:nvPicPr>
          <p:cNvPr id="18" name="Afbeelding 1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460C52C1-B9B4-4EAB-5B03-610F6BA2E7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5"/>
          <a:stretch/>
        </p:blipFill>
        <p:spPr>
          <a:xfrm>
            <a:off x="6659966" y="-200349"/>
            <a:ext cx="3828126" cy="34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11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455684" y="445881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Uiteindelijk geheel</a:t>
            </a:r>
          </a:p>
        </p:txBody>
      </p:sp>
      <p:pic>
        <p:nvPicPr>
          <p:cNvPr id="5" name="Afbeelding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9A5DA0DA-29E0-DB18-8F14-43E77506D5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" t="6963" r="4247" b="3189"/>
          <a:stretch/>
        </p:blipFill>
        <p:spPr>
          <a:xfrm>
            <a:off x="4223793" y="0"/>
            <a:ext cx="7968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44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 Schakelingen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12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9039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E73771D-7A21-F405-1FFA-4B08068CA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27" y="2609635"/>
            <a:ext cx="5616243" cy="36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06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13</a:t>
            </a:fld>
            <a:endParaRPr lang="nl-BE" alt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59572E-DFEF-A1E6-3923-ED00F0368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2503" r="62713" b="62232"/>
          <a:stretch/>
        </p:blipFill>
        <p:spPr>
          <a:xfrm>
            <a:off x="1745869" y="476672"/>
            <a:ext cx="8700261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5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14</a:t>
            </a:fld>
            <a:endParaRPr lang="nl-BE" alt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59572E-DFEF-A1E6-3923-ED00F036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7" t="2168" r="15349" b="54881"/>
          <a:stretch/>
        </p:blipFill>
        <p:spPr>
          <a:xfrm>
            <a:off x="1054832" y="260648"/>
            <a:ext cx="10082336" cy="59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15</a:t>
            </a:fld>
            <a:endParaRPr lang="nl-BE" alt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59572E-DFEF-A1E6-3923-ED00F036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38534" r="25319" b="2102"/>
          <a:stretch/>
        </p:blipFill>
        <p:spPr>
          <a:xfrm>
            <a:off x="531765" y="332656"/>
            <a:ext cx="11128470" cy="5904656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DE204D0E-2324-DAD4-2286-B5D270525E01}"/>
              </a:ext>
            </a:extLst>
          </p:cNvPr>
          <p:cNvSpPr/>
          <p:nvPr/>
        </p:nvSpPr>
        <p:spPr>
          <a:xfrm>
            <a:off x="5951984" y="-171400"/>
            <a:ext cx="6240016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704427F-E297-9544-DD4C-D0061AF3207F}"/>
              </a:ext>
            </a:extLst>
          </p:cNvPr>
          <p:cNvSpPr/>
          <p:nvPr/>
        </p:nvSpPr>
        <p:spPr>
          <a:xfrm>
            <a:off x="9624392" y="980728"/>
            <a:ext cx="2376264" cy="4032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7891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16</a:t>
            </a:fld>
            <a:endParaRPr lang="nl-BE" alt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59572E-DFEF-A1E6-3923-ED00F036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7" t="45050" r="15058" b="14410"/>
          <a:stretch/>
        </p:blipFill>
        <p:spPr>
          <a:xfrm>
            <a:off x="1059814" y="331979"/>
            <a:ext cx="4896544" cy="548412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1424B9E-1EB1-A6D5-A050-C41285453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8" t="5526" r="2346" b="53797"/>
          <a:stretch/>
        </p:blipFill>
        <p:spPr>
          <a:xfrm>
            <a:off x="6235644" y="415507"/>
            <a:ext cx="2376263" cy="54006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8DC5A7C-C1CB-ADEA-C83A-2DA77CE5A5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04" t="46211" r="2620" b="15841"/>
          <a:stretch/>
        </p:blipFill>
        <p:spPr>
          <a:xfrm>
            <a:off x="8871902" y="332656"/>
            <a:ext cx="2376263" cy="503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1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 Schakelingen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17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10048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Afstandssensoren &amp; Line </a:t>
            </a:r>
            <a:r>
              <a:rPr lang="nl-BE" sz="3200" dirty="0" err="1">
                <a:solidFill>
                  <a:schemeClr val="tx1"/>
                </a:solidFill>
              </a:rPr>
              <a:t>tracker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634946-770D-0022-1AF1-09BED0A053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2745799"/>
            <a:ext cx="4305088" cy="332455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AD2E751-3A80-DFB7-37BD-2D27C5B83A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751805"/>
            <a:ext cx="4305087" cy="331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00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18</a:t>
            </a:fld>
            <a:endParaRPr lang="nl-BE" alt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2E751-3A80-DFB7-37BD-2D27C5B83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t="5145" r="11435" b="17979"/>
          <a:stretch/>
        </p:blipFill>
        <p:spPr>
          <a:xfrm>
            <a:off x="1595698" y="136524"/>
            <a:ext cx="9000604" cy="645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88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19</a:t>
            </a:fld>
            <a:endParaRPr lang="nl-BE" alt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634946-770D-0022-1AF1-09BED0A053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" t="4332" r="4660" b="17694"/>
          <a:stretch/>
        </p:blipFill>
        <p:spPr>
          <a:xfrm>
            <a:off x="1676998" y="252679"/>
            <a:ext cx="9352500" cy="63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6727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Overzicht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2476277" y="1722295"/>
            <a:ext cx="723944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Systeemspecificaties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Geheel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Schakelingen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Ontwerpen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Embedded Software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Metingen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Planning &amp; Verloop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5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5. PCB Ontwerpen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20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F2886A-AD90-DCDF-B21F-D460B47B5B08}"/>
              </a:ext>
            </a:extLst>
          </p:cNvPr>
          <p:cNvSpPr txBox="1"/>
          <p:nvPr/>
        </p:nvSpPr>
        <p:spPr>
          <a:xfrm>
            <a:off x="1304826" y="1844824"/>
            <a:ext cx="9039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</a:t>
            </a:r>
          </a:p>
        </p:txBody>
      </p:sp>
      <p:pic>
        <p:nvPicPr>
          <p:cNvPr id="5" name="Afbeelding 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23D42B74-0D74-A7C5-B4E7-A3B8A0AB7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4" y="2695920"/>
            <a:ext cx="1790977" cy="3429000"/>
          </a:xfrm>
          <a:prstGeom prst="rect">
            <a:avLst/>
          </a:prstGeom>
        </p:spPr>
      </p:pic>
      <p:pic>
        <p:nvPicPr>
          <p:cNvPr id="8" name="Afbeelding 7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DFC4B0B3-7777-57B2-A225-C8E03C889C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32" y="2695920"/>
            <a:ext cx="1782171" cy="3429000"/>
          </a:xfrm>
          <a:prstGeom prst="rect">
            <a:avLst/>
          </a:prstGeom>
        </p:spPr>
      </p:pic>
      <p:pic>
        <p:nvPicPr>
          <p:cNvPr id="10" name="Afbeelding 9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5D8FF6E6-D5AB-4EB6-E409-DE5FBC8C70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2891880"/>
            <a:ext cx="1866578" cy="3273424"/>
          </a:xfrm>
          <a:prstGeom prst="rect">
            <a:avLst/>
          </a:prstGeom>
        </p:spPr>
      </p:pic>
      <p:pic>
        <p:nvPicPr>
          <p:cNvPr id="13" name="Afbeelding 12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3063A967-F652-695D-8B3F-A15A718A75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657" y="2852936"/>
            <a:ext cx="1866086" cy="3273424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5D4D4D2F-A5FF-AC6B-43DA-684E74607DC8}"/>
              </a:ext>
            </a:extLst>
          </p:cNvPr>
          <p:cNvSpPr txBox="1"/>
          <p:nvPr/>
        </p:nvSpPr>
        <p:spPr>
          <a:xfrm>
            <a:off x="2120845" y="6165920"/>
            <a:ext cx="1790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BE" sz="2400" dirty="0">
                <a:solidFill>
                  <a:schemeClr val="tx1"/>
                </a:solidFill>
              </a:rPr>
              <a:t>Top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88D5A2-61C7-28F6-20AA-41E52F4F6C50}"/>
              </a:ext>
            </a:extLst>
          </p:cNvPr>
          <p:cNvSpPr txBox="1"/>
          <p:nvPr/>
        </p:nvSpPr>
        <p:spPr>
          <a:xfrm>
            <a:off x="8045496" y="6160408"/>
            <a:ext cx="2189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BE" sz="2400" dirty="0">
                <a:solidFill>
                  <a:schemeClr val="tx1"/>
                </a:solidFill>
              </a:rPr>
              <a:t>Bottom</a:t>
            </a:r>
          </a:p>
        </p:txBody>
      </p:sp>
      <p:pic>
        <p:nvPicPr>
          <p:cNvPr id="17" name="Afbeelding 16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FB93313B-9C92-083A-46E7-71E2C8538D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29" y="2695920"/>
            <a:ext cx="1816641" cy="3469384"/>
          </a:xfrm>
          <a:prstGeom prst="rect">
            <a:avLst/>
          </a:prstGeom>
        </p:spPr>
      </p:pic>
      <p:pic>
        <p:nvPicPr>
          <p:cNvPr id="19" name="Afbeelding 18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B2FC4C8-9EF9-DB85-98B2-B25E5D19B7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339" y="2669159"/>
            <a:ext cx="1815991" cy="3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9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5" grpId="0" uiExpand="1" build="p"/>
      <p:bldP spid="1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348440" y="887745"/>
            <a:ext cx="8989741" cy="720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21</a:t>
            </a:fld>
            <a:endParaRPr lang="nl-BE" altLang="nl-BE"/>
          </a:p>
        </p:txBody>
      </p:sp>
      <p:pic>
        <p:nvPicPr>
          <p:cNvPr id="5" name="Afbeelding 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23D42B74-0D74-A7C5-B4E7-A3B8A0AB7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7" y="191338"/>
            <a:ext cx="3382081" cy="6475323"/>
          </a:xfrm>
          <a:prstGeom prst="rect">
            <a:avLst/>
          </a:prstGeom>
        </p:spPr>
      </p:pic>
      <p:pic>
        <p:nvPicPr>
          <p:cNvPr id="13" name="Afbeelding 12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3063A967-F652-695D-8B3F-A15A718A75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456297"/>
            <a:ext cx="3523917" cy="6181534"/>
          </a:xfrm>
          <a:prstGeom prst="rect">
            <a:avLst/>
          </a:prstGeom>
        </p:spPr>
      </p:pic>
      <p:pic>
        <p:nvPicPr>
          <p:cNvPr id="12" name="Afbeelding 11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A140F2FD-D961-E40C-2EC6-68DB62B6EE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03" y="62748"/>
            <a:ext cx="3499140" cy="66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9407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348440" y="887745"/>
            <a:ext cx="8989741" cy="720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22</a:t>
            </a:fld>
            <a:endParaRPr lang="nl-BE" altLang="nl-BE"/>
          </a:p>
        </p:txBody>
      </p:sp>
      <p:pic>
        <p:nvPicPr>
          <p:cNvPr id="8" name="Afbeelding 7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DFC4B0B3-7777-57B2-A225-C8E03C889C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97" y="151712"/>
            <a:ext cx="3365452" cy="6475324"/>
          </a:xfrm>
          <a:prstGeom prst="rect">
            <a:avLst/>
          </a:prstGeom>
        </p:spPr>
      </p:pic>
      <p:pic>
        <p:nvPicPr>
          <p:cNvPr id="10" name="Afbeelding 9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5D8FF6E6-D5AB-4EB6-E409-DE5FBC8C70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18" y="455614"/>
            <a:ext cx="3524846" cy="6181534"/>
          </a:xfrm>
          <a:prstGeom prst="rect">
            <a:avLst/>
          </a:prstGeom>
        </p:spPr>
      </p:pic>
      <p:pic>
        <p:nvPicPr>
          <p:cNvPr id="9" name="Afbeelding 8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F2251B72-53C2-5C0B-DE97-CF4A34F149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17" y="147644"/>
            <a:ext cx="3390613" cy="64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5617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5. PCB Ontwerpen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23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F2886A-AD90-DCDF-B21F-D460B47B5B08}"/>
              </a:ext>
            </a:extLst>
          </p:cNvPr>
          <p:cNvSpPr txBox="1"/>
          <p:nvPr/>
        </p:nvSpPr>
        <p:spPr>
          <a:xfrm>
            <a:off x="1304826" y="1844824"/>
            <a:ext cx="9903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Afstandssensoren &amp; Line </a:t>
            </a:r>
            <a:r>
              <a:rPr lang="nl-BE" sz="3200" dirty="0" err="1">
                <a:solidFill>
                  <a:schemeClr val="tx1"/>
                </a:solidFill>
              </a:rPr>
              <a:t>tracker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FFAE847-9B97-9399-1119-71C613FBB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2708920"/>
            <a:ext cx="1728192" cy="2451473"/>
          </a:xfrm>
          <a:prstGeom prst="rect">
            <a:avLst/>
          </a:prstGeom>
        </p:spPr>
      </p:pic>
      <p:pic>
        <p:nvPicPr>
          <p:cNvPr id="8" name="Afbeelding 7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360701A4-44C1-F2C7-1F0F-0773FDD81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6" y="2708920"/>
            <a:ext cx="1677241" cy="2451472"/>
          </a:xfrm>
          <a:prstGeom prst="rect">
            <a:avLst/>
          </a:prstGeom>
        </p:spPr>
      </p:pic>
      <p:pic>
        <p:nvPicPr>
          <p:cNvPr id="10" name="Afbeelding 9" descr="Afbeelding met tekst, teken, elektronica&#10;&#10;Automatisch gegenereerde beschrijving">
            <a:extLst>
              <a:ext uri="{FF2B5EF4-FFF2-40B4-BE49-F238E27FC236}">
                <a16:creationId xmlns:a16="http://schemas.microsoft.com/office/drawing/2014/main" id="{B92CE954-4E4D-1E4E-E2DB-A931A9425F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1" y="2708920"/>
            <a:ext cx="1664178" cy="2451473"/>
          </a:xfrm>
          <a:prstGeom prst="rect">
            <a:avLst/>
          </a:prstGeom>
        </p:spPr>
      </p:pic>
      <p:pic>
        <p:nvPicPr>
          <p:cNvPr id="12" name="Afbeelding 11" descr="Afbeelding met tekst&#10;&#10;Automatisch gegenereerde beschrijving">
            <a:extLst>
              <a:ext uri="{FF2B5EF4-FFF2-40B4-BE49-F238E27FC236}">
                <a16:creationId xmlns:a16="http://schemas.microsoft.com/office/drawing/2014/main" id="{24C0F4FD-6FA6-9F3B-E9E0-F2EA318D38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2708920"/>
            <a:ext cx="1732149" cy="2451473"/>
          </a:xfrm>
          <a:prstGeom prst="rect">
            <a:avLst/>
          </a:prstGeom>
        </p:spPr>
      </p:pic>
      <p:pic>
        <p:nvPicPr>
          <p:cNvPr id="14" name="Afbeelding 13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2B1942BA-CB79-2ACD-4326-B7D521560A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708920"/>
            <a:ext cx="1668074" cy="2451473"/>
          </a:xfrm>
          <a:prstGeom prst="rect">
            <a:avLst/>
          </a:prstGeom>
        </p:spPr>
      </p:pic>
      <p:pic>
        <p:nvPicPr>
          <p:cNvPr id="16" name="Afbeelding 1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C576C7E7-5CE3-4BED-0267-BEA8B128E8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61" y="2708920"/>
            <a:ext cx="1661901" cy="2451473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124CB9E3-9756-995E-BFD3-E0DF74CAED5D}"/>
              </a:ext>
            </a:extLst>
          </p:cNvPr>
          <p:cNvSpPr txBox="1"/>
          <p:nvPr/>
        </p:nvSpPr>
        <p:spPr>
          <a:xfrm>
            <a:off x="532012" y="5343598"/>
            <a:ext cx="5351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2400" dirty="0">
                <a:solidFill>
                  <a:schemeClr val="tx1"/>
                </a:solidFill>
              </a:rPr>
              <a:t>Afstandssensoren</a:t>
            </a:r>
            <a:endParaRPr lang="nl-BE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5FC0296-6DFB-D9A1-5DB6-CAFFCBD8796A}"/>
              </a:ext>
            </a:extLst>
          </p:cNvPr>
          <p:cNvSpPr txBox="1"/>
          <p:nvPr/>
        </p:nvSpPr>
        <p:spPr>
          <a:xfrm>
            <a:off x="6455842" y="5343598"/>
            <a:ext cx="5325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2400" dirty="0">
                <a:solidFill>
                  <a:schemeClr val="tx1"/>
                </a:solidFill>
              </a:rPr>
              <a:t>Line </a:t>
            </a:r>
            <a:r>
              <a:rPr lang="nl-BE" sz="2400" dirty="0" err="1">
                <a:solidFill>
                  <a:schemeClr val="tx1"/>
                </a:solidFill>
              </a:rPr>
              <a:t>tracker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35095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Afbeelding met tekst&#10;&#10;Automatisch gegenereerde beschrijving">
            <a:extLst>
              <a:ext uri="{FF2B5EF4-FFF2-40B4-BE49-F238E27FC236}">
                <a16:creationId xmlns:a16="http://schemas.microsoft.com/office/drawing/2014/main" id="{24C0F4FD-6FA6-9F3B-E9E0-F2EA318D3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09" y="1191405"/>
            <a:ext cx="3679847" cy="5208008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24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F2886A-AD90-DCDF-B21F-D460B47B5B08}"/>
              </a:ext>
            </a:extLst>
          </p:cNvPr>
          <p:cNvSpPr txBox="1"/>
          <p:nvPr/>
        </p:nvSpPr>
        <p:spPr>
          <a:xfrm>
            <a:off x="1304826" y="458586"/>
            <a:ext cx="9903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Afstandssensoren</a:t>
            </a:r>
          </a:p>
        </p:txBody>
      </p:sp>
      <p:pic>
        <p:nvPicPr>
          <p:cNvPr id="8" name="Afbeelding 7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360701A4-44C1-F2C7-1F0F-0773FDD81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84" y="1191407"/>
            <a:ext cx="3563198" cy="5208005"/>
          </a:xfrm>
          <a:prstGeom prst="rect">
            <a:avLst/>
          </a:prstGeom>
        </p:spPr>
      </p:pic>
      <p:pic>
        <p:nvPicPr>
          <p:cNvPr id="10" name="Afbeelding 9" descr="Afbeelding met tekst, teken, elektronica&#10;&#10;Automatisch gegenereerde beschrijving">
            <a:extLst>
              <a:ext uri="{FF2B5EF4-FFF2-40B4-BE49-F238E27FC236}">
                <a16:creationId xmlns:a16="http://schemas.microsoft.com/office/drawing/2014/main" id="{B92CE954-4E4D-1E4E-E2DB-A931A9425F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7" y="1191405"/>
            <a:ext cx="3535446" cy="520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72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25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F2886A-AD90-DCDF-B21F-D460B47B5B08}"/>
              </a:ext>
            </a:extLst>
          </p:cNvPr>
          <p:cNvSpPr txBox="1"/>
          <p:nvPr/>
        </p:nvSpPr>
        <p:spPr>
          <a:xfrm>
            <a:off x="1304826" y="458586"/>
            <a:ext cx="9903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Line </a:t>
            </a:r>
            <a:r>
              <a:rPr lang="nl-BE" sz="3200" dirty="0" err="1">
                <a:solidFill>
                  <a:schemeClr val="tx1"/>
                </a:solidFill>
              </a:rPr>
              <a:t>tracker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FFAE847-9B97-9399-1119-71C613FBB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191406"/>
            <a:ext cx="3671440" cy="5208008"/>
          </a:xfrm>
          <a:prstGeom prst="rect">
            <a:avLst/>
          </a:prstGeom>
        </p:spPr>
      </p:pic>
      <p:pic>
        <p:nvPicPr>
          <p:cNvPr id="14" name="Afbeelding 13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2B1942BA-CB79-2ACD-4326-B7D521560A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22" y="1191406"/>
            <a:ext cx="3543723" cy="5208007"/>
          </a:xfrm>
          <a:prstGeom prst="rect">
            <a:avLst/>
          </a:prstGeom>
        </p:spPr>
      </p:pic>
      <p:pic>
        <p:nvPicPr>
          <p:cNvPr id="16" name="Afbeelding 1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C576C7E7-5CE3-4BED-0267-BEA8B128E8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2" y="1191405"/>
            <a:ext cx="3530609" cy="52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09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6. Software Analyse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26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Data I/O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C79628C-2576-0342-34C1-03AB025EE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99" y="2562096"/>
            <a:ext cx="5796001" cy="37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68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27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C79628C-2576-0342-34C1-03AB025EE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45" y="289556"/>
            <a:ext cx="9323510" cy="606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444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6. Software Analyse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28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 err="1">
                <a:solidFill>
                  <a:schemeClr val="tx1"/>
                </a:solidFill>
              </a:rPr>
              <a:t>Statediagrams</a:t>
            </a:r>
            <a:r>
              <a:rPr lang="nl-BE" sz="3200" dirty="0">
                <a:solidFill>
                  <a:schemeClr val="tx1"/>
                </a:solidFill>
              </a:rPr>
              <a:t> &amp; Flowcharts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BA1706D-9F2F-E573-83DE-98B39CA39D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8" y="2826023"/>
            <a:ext cx="2508641" cy="268825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1C77147-D966-5C9A-E15A-359659AF6F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92" y="2826023"/>
            <a:ext cx="2508641" cy="268825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CF41B49-1DFD-10A1-EDF6-6F7A45BA63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04" y="2890731"/>
            <a:ext cx="2508642" cy="268518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46CFFE0-1764-9DD4-7B83-76927A8DC4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79" y="2924944"/>
            <a:ext cx="3051836" cy="26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692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29</a:t>
            </a:fld>
            <a:endParaRPr lang="nl-BE" alt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BA1706D-9F2F-E573-83DE-98B39CA39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1" t="3149" r="20600" b="55699"/>
          <a:stretch/>
        </p:blipFill>
        <p:spPr>
          <a:xfrm>
            <a:off x="3539716" y="1375902"/>
            <a:ext cx="5112568" cy="4601311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9FBDD10-FCE9-9242-4ABC-5A0638108B21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 Menu</a:t>
            </a:r>
          </a:p>
        </p:txBody>
      </p:sp>
    </p:spTree>
    <p:extLst>
      <p:ext uri="{BB962C8B-B14F-4D97-AF65-F5344CB8AC3E}">
        <p14:creationId xmlns:p14="http://schemas.microsoft.com/office/powerpoint/2010/main" val="19842378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Portfolio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975972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GitHub </a:t>
            </a:r>
            <a:r>
              <a:rPr lang="nl-BE" sz="3200" dirty="0" err="1">
                <a:solidFill>
                  <a:schemeClr val="tx1"/>
                </a:solidFill>
              </a:rPr>
              <a:t>Repository</a:t>
            </a:r>
            <a:r>
              <a:rPr lang="nl-BE" sz="3200" dirty="0">
                <a:solidFill>
                  <a:schemeClr val="tx1"/>
                </a:solidFill>
              </a:rPr>
              <a:t> (analyse, </a:t>
            </a:r>
            <a:r>
              <a:rPr lang="nl-BE" sz="3200" dirty="0" err="1">
                <a:solidFill>
                  <a:schemeClr val="tx1"/>
                </a:solidFill>
              </a:rPr>
              <a:t>docs</a:t>
            </a:r>
            <a:r>
              <a:rPr lang="nl-BE" sz="3200" dirty="0">
                <a:solidFill>
                  <a:schemeClr val="tx1"/>
                </a:solidFill>
              </a:rPr>
              <a:t>, code, pcb, presentatie en rapport):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  <a:hlinkClick r:id="rId3"/>
              </a:rPr>
              <a:t>https://github.com/BavoDebraekeleer/bavod-robotwagentje-analyse</a:t>
            </a:r>
            <a:br>
              <a:rPr lang="nl-BE" sz="2400" dirty="0">
                <a:solidFill>
                  <a:schemeClr val="tx1"/>
                </a:solidFill>
              </a:rPr>
            </a:br>
            <a:endParaRPr lang="nl-BE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Analyse met GitHub Pages: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  <a:hlinkClick r:id="rId4"/>
              </a:rPr>
              <a:t>https://bavodebraekeleer.github.io/bavod-robotwagentje-analyse/</a:t>
            </a:r>
            <a:endParaRPr lang="nl-BE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68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30</a:t>
            </a:fld>
            <a:endParaRPr lang="nl-BE" alt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9FBDD10-FCE9-9242-4ABC-5A0638108B21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 Menu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5C587EDC-C2F2-01D4-6294-6BA966FBD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45080" r="6643" b="5332"/>
          <a:stretch/>
        </p:blipFill>
        <p:spPr>
          <a:xfrm>
            <a:off x="1790360" y="1077236"/>
            <a:ext cx="9330963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53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31</a:t>
            </a:fld>
            <a:endParaRPr lang="nl-BE" alt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CF41B49-1DFD-10A1-EDF6-6F7A45BA63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3" t="4131" r="20722" b="55193"/>
          <a:stretch/>
        </p:blipFill>
        <p:spPr>
          <a:xfrm>
            <a:off x="3359498" y="1063978"/>
            <a:ext cx="6192688" cy="536083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2533A94-EB1C-F672-36B6-58833247532D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Modus: Manueel</a:t>
            </a:r>
          </a:p>
        </p:txBody>
      </p:sp>
    </p:spTree>
    <p:extLst>
      <p:ext uri="{BB962C8B-B14F-4D97-AF65-F5344CB8AC3E}">
        <p14:creationId xmlns:p14="http://schemas.microsoft.com/office/powerpoint/2010/main" val="1011891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32</a:t>
            </a:fld>
            <a:endParaRPr lang="nl-BE" alt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CF41B49-1DFD-10A1-EDF6-6F7A45BA63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t="45181" r="4089" b="4638"/>
          <a:stretch/>
        </p:blipFill>
        <p:spPr>
          <a:xfrm>
            <a:off x="1415480" y="1102186"/>
            <a:ext cx="9361040" cy="554670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2533A94-EB1C-F672-36B6-58833247532D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Modus: Manueel</a:t>
            </a:r>
          </a:p>
        </p:txBody>
      </p:sp>
    </p:spTree>
    <p:extLst>
      <p:ext uri="{BB962C8B-B14F-4D97-AF65-F5344CB8AC3E}">
        <p14:creationId xmlns:p14="http://schemas.microsoft.com/office/powerpoint/2010/main" val="1846599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33</a:t>
            </a:fld>
            <a:endParaRPr lang="nl-BE" alt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1C77147-D966-5C9A-E15A-359659AF6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6" t="12499" r="30485" b="53338"/>
          <a:stretch/>
        </p:blipFill>
        <p:spPr>
          <a:xfrm>
            <a:off x="2747628" y="1079156"/>
            <a:ext cx="6804756" cy="528012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AB1D938-931E-F8FF-52C2-9B2644CDF7C8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Modus: Auto</a:t>
            </a:r>
          </a:p>
        </p:txBody>
      </p:sp>
    </p:spTree>
    <p:extLst>
      <p:ext uri="{BB962C8B-B14F-4D97-AF65-F5344CB8AC3E}">
        <p14:creationId xmlns:p14="http://schemas.microsoft.com/office/powerpoint/2010/main" val="1915202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34</a:t>
            </a:fld>
            <a:endParaRPr lang="nl-BE" alt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1C77147-D966-5C9A-E15A-359659AF6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55147" r="-3419" b="1696"/>
          <a:stretch/>
        </p:blipFill>
        <p:spPr>
          <a:xfrm>
            <a:off x="838200" y="1052737"/>
            <a:ext cx="11954544" cy="541509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AB1D938-931E-F8FF-52C2-9B2644CDF7C8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Modus: Auto</a:t>
            </a:r>
          </a:p>
        </p:txBody>
      </p:sp>
    </p:spTree>
    <p:extLst>
      <p:ext uri="{BB962C8B-B14F-4D97-AF65-F5344CB8AC3E}">
        <p14:creationId xmlns:p14="http://schemas.microsoft.com/office/powerpoint/2010/main" val="4272527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35</a:t>
            </a:fld>
            <a:endParaRPr lang="nl-BE" altLang="nl-BE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46CFFE0-1764-9DD4-7B83-76927A8DC4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r="31139" b="56074"/>
          <a:stretch/>
        </p:blipFill>
        <p:spPr>
          <a:xfrm>
            <a:off x="2515630" y="738275"/>
            <a:ext cx="6336704" cy="580063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AE5B69D-E387-ABA5-B24F-A74BF9E9E479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 err="1">
                <a:solidFill>
                  <a:schemeClr val="tx1"/>
                </a:solidFill>
              </a:rPr>
              <a:t>Modu</a:t>
            </a:r>
            <a:r>
              <a:rPr lang="nl-BE" sz="3200" dirty="0">
                <a:solidFill>
                  <a:schemeClr val="tx1"/>
                </a:solidFill>
              </a:rPr>
              <a:t>: Patroon</a:t>
            </a:r>
          </a:p>
        </p:txBody>
      </p:sp>
    </p:spTree>
    <p:extLst>
      <p:ext uri="{BB962C8B-B14F-4D97-AF65-F5344CB8AC3E}">
        <p14:creationId xmlns:p14="http://schemas.microsoft.com/office/powerpoint/2010/main" val="348250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36</a:t>
            </a:fld>
            <a:endParaRPr lang="nl-BE" altLang="nl-BE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46CFFE0-1764-9DD4-7B83-76927A8DC4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0" t="46148" r="2121" b="2394"/>
          <a:stretch/>
        </p:blipFill>
        <p:spPr>
          <a:xfrm>
            <a:off x="813838" y="1044196"/>
            <a:ext cx="11090448" cy="56049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AE5B69D-E387-ABA5-B24F-A74BF9E9E479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 err="1">
                <a:solidFill>
                  <a:schemeClr val="tx1"/>
                </a:solidFill>
              </a:rPr>
              <a:t>Modu</a:t>
            </a:r>
            <a:r>
              <a:rPr lang="nl-BE" sz="3200" dirty="0">
                <a:solidFill>
                  <a:schemeClr val="tx1"/>
                </a:solidFill>
              </a:rPr>
              <a:t>: Patroon</a:t>
            </a:r>
          </a:p>
        </p:txBody>
      </p:sp>
    </p:spTree>
    <p:extLst>
      <p:ext uri="{BB962C8B-B14F-4D97-AF65-F5344CB8AC3E}">
        <p14:creationId xmlns:p14="http://schemas.microsoft.com/office/powerpoint/2010/main" val="2662654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52063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7. Embedded Software - Sturingschakeling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37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BA7023B-6285-405F-D15D-562D39C7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916832"/>
            <a:ext cx="2664296" cy="278886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412A00B-94AE-D7CC-DB2E-A1F1B5EA1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1872634"/>
            <a:ext cx="4248359" cy="311273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17ED8B6-0BC8-90BA-C833-E8F20F23D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600" y="3730578"/>
            <a:ext cx="4154038" cy="250957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FDC70AD-86F0-9D7D-E805-9588E26FF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770" y="3189610"/>
            <a:ext cx="4347427" cy="316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4219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38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BA7023B-6285-405F-D15D-562D39C7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404664"/>
            <a:ext cx="5904656" cy="61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9031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39</a:t>
            </a:fld>
            <a:endParaRPr lang="nl-BE" alt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412A00B-94AE-D7CC-DB2E-A1F1B5EA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240756"/>
            <a:ext cx="8845100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549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102347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 Systeemspecificaties - Sturingsschakeling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896337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ESP32 module als microcontroller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Zoveel mogelijk SMD componenten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2x UART connectoren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3x I²C connectoren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Voltage regulators 5V en 3.3V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Batterijvoeding met polariteitsbeveiliging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Motor driver voor twee motors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Ingebouwd OLED scherm met I²C</a:t>
            </a:r>
          </a:p>
        </p:txBody>
      </p:sp>
    </p:spTree>
    <p:extLst>
      <p:ext uri="{BB962C8B-B14F-4D97-AF65-F5344CB8AC3E}">
        <p14:creationId xmlns:p14="http://schemas.microsoft.com/office/powerpoint/2010/main" val="36033308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40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17ED8B6-0BC8-90BA-C833-E8F20F23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366117"/>
            <a:ext cx="10217674" cy="61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077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41</a:t>
            </a:fld>
            <a:endParaRPr lang="nl-BE" alt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013133A-A44A-304D-86C8-819CBF471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315780"/>
            <a:ext cx="8563523" cy="63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7922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73544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7. Embedded Software - Afstandssensor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42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94C4F46-CCF6-59B5-CC7F-5461C6901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844825"/>
            <a:ext cx="4416572" cy="20590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914EE10-9BCF-C5DD-663B-6244AD37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00" y="2992207"/>
            <a:ext cx="9997219" cy="33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8653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73544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7. Embedded Software - Afstandssensor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43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58029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7. Embedded Software - </a:t>
            </a:r>
            <a:r>
              <a:rPr lang="nl-BE" sz="4000" dirty="0" err="1">
                <a:solidFill>
                  <a:schemeClr val="tx1"/>
                </a:solidFill>
              </a:rPr>
              <a:t>Linetracker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44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E92385-4A51-FFD1-60E6-6C239106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772816"/>
            <a:ext cx="4176464" cy="197752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A46D9BF-2802-20B3-F2B1-41AEF2332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99" y="4293096"/>
            <a:ext cx="1087874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951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45</a:t>
            </a:fld>
            <a:endParaRPr lang="nl-BE" alt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2C87EC9-76B8-0844-EA97-40DBBC9B9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73649"/>
            <a:ext cx="10297144" cy="608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0371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7. Embedded Software - </a:t>
            </a:r>
            <a:r>
              <a:rPr lang="nl-BE" sz="4000" dirty="0" err="1">
                <a:solidFill>
                  <a:schemeClr val="tx1"/>
                </a:solidFill>
              </a:rPr>
              <a:t>Linetracker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46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261462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8. Metingen - Uitgevoerde metingen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47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72394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Connectiviteit paden en </a:t>
            </a:r>
            <a:r>
              <a:rPr lang="nl-BE" sz="3200" dirty="0" err="1">
                <a:solidFill>
                  <a:schemeClr val="tx1"/>
                </a:solidFill>
              </a:rPr>
              <a:t>via’s</a:t>
            </a:r>
            <a:endParaRPr lang="nl-BE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Voedingslijnen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 err="1">
                <a:solidFill>
                  <a:schemeClr val="tx1"/>
                </a:solidFill>
              </a:rPr>
              <a:t>Ground</a:t>
            </a:r>
            <a:r>
              <a:rPr lang="nl-BE" sz="3200" dirty="0">
                <a:solidFill>
                  <a:schemeClr val="tx1"/>
                </a:solidFill>
              </a:rPr>
              <a:t> </a:t>
            </a:r>
            <a:r>
              <a:rPr lang="nl-BE" sz="3200" dirty="0" err="1">
                <a:solidFill>
                  <a:schemeClr val="tx1"/>
                </a:solidFill>
              </a:rPr>
              <a:t>plane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25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8. Metingen - Bevindingen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48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100489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Alle paden en </a:t>
            </a:r>
            <a:r>
              <a:rPr lang="nl-BE" sz="3200" dirty="0" err="1">
                <a:solidFill>
                  <a:schemeClr val="tx1"/>
                </a:solidFill>
              </a:rPr>
              <a:t>via’s</a:t>
            </a:r>
            <a:r>
              <a:rPr lang="nl-BE" sz="3200" dirty="0">
                <a:solidFill>
                  <a:schemeClr val="tx1"/>
                </a:solidFill>
              </a:rPr>
              <a:t> zijn correct verbonden.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USB-connector en interface moeilijk meetbaar.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 heeft verliesstroom,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maar geen opwarmende componenten.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hebben correcte voeding.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Bij </a:t>
            </a:r>
            <a:r>
              <a:rPr lang="nl-BE" sz="3200" dirty="0" err="1">
                <a:solidFill>
                  <a:schemeClr val="tx1"/>
                </a:solidFill>
              </a:rPr>
              <a:t>bootloader</a:t>
            </a:r>
            <a:r>
              <a:rPr lang="nl-BE" sz="3200" dirty="0">
                <a:solidFill>
                  <a:schemeClr val="tx1"/>
                </a:solidFill>
              </a:rPr>
              <a:t> programmeren geen respons.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Geen kloksignaal.</a:t>
            </a:r>
          </a:p>
        </p:txBody>
      </p:sp>
    </p:spTree>
    <p:extLst>
      <p:ext uri="{BB962C8B-B14F-4D97-AF65-F5344CB8AC3E}">
        <p14:creationId xmlns:p14="http://schemas.microsoft.com/office/powerpoint/2010/main" val="2290762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 – Release Plan 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49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104798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5 sprints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Elke sprint is 2 weken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 err="1">
                <a:solidFill>
                  <a:schemeClr val="tx1"/>
                </a:solidFill>
              </a:rPr>
              <a:t>Epics</a:t>
            </a:r>
            <a:r>
              <a:rPr lang="nl-BE" sz="3200" dirty="0">
                <a:solidFill>
                  <a:schemeClr val="tx1"/>
                </a:solidFill>
              </a:rPr>
              <a:t> onderverdeeld in Technical </a:t>
            </a:r>
            <a:r>
              <a:rPr lang="nl-BE" sz="3200" dirty="0" err="1">
                <a:solidFill>
                  <a:schemeClr val="tx1"/>
                </a:solidFill>
              </a:rPr>
              <a:t>Stories</a:t>
            </a:r>
            <a:endParaRPr lang="nl-BE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Werking met Story Points (SP)</a:t>
            </a:r>
          </a:p>
        </p:txBody>
      </p:sp>
    </p:spTree>
    <p:extLst>
      <p:ext uri="{BB962C8B-B14F-4D97-AF65-F5344CB8AC3E}">
        <p14:creationId xmlns:p14="http://schemas.microsoft.com/office/powerpoint/2010/main" val="2097487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66343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 Systeemspecificaties - Sensorschakeling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89633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Eén of meerdere PCB bordjes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ATMega328p als microcontroller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Ultrasoon en IR afstandssensoren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8 </a:t>
            </a:r>
            <a:r>
              <a:rPr lang="nl-BE" sz="3200" dirty="0" err="1">
                <a:solidFill>
                  <a:schemeClr val="tx1"/>
                </a:solidFill>
              </a:rPr>
              <a:t>channel</a:t>
            </a:r>
            <a:r>
              <a:rPr lang="nl-BE" sz="3200" dirty="0">
                <a:solidFill>
                  <a:schemeClr val="tx1"/>
                </a:solidFill>
              </a:rPr>
              <a:t> IR Line </a:t>
            </a:r>
            <a:r>
              <a:rPr lang="nl-BE" sz="3200" dirty="0" err="1">
                <a:solidFill>
                  <a:schemeClr val="tx1"/>
                </a:solidFill>
              </a:rPr>
              <a:t>tracker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10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 – </a:t>
            </a:r>
            <a:r>
              <a:rPr lang="nl-BE" sz="4000" dirty="0" err="1">
                <a:solidFill>
                  <a:schemeClr val="tx1"/>
                </a:solidFill>
              </a:rPr>
              <a:t>Epics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50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1556792"/>
            <a:ext cx="1047980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 (10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 (10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</a:t>
            </a:r>
            <a:r>
              <a:rPr lang="nl-BE" sz="3200" dirty="0" err="1">
                <a:solidFill>
                  <a:schemeClr val="tx1"/>
                </a:solidFill>
              </a:rPr>
              <a:t>onwtikkeling</a:t>
            </a:r>
            <a:r>
              <a:rPr lang="nl-BE" sz="3200" dirty="0">
                <a:solidFill>
                  <a:schemeClr val="tx1"/>
                </a:solidFill>
              </a:rPr>
              <a:t> (12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samenstelling (8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implementatie (4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Validatie (6 SP)</a:t>
            </a:r>
          </a:p>
        </p:txBody>
      </p:sp>
    </p:spTree>
    <p:extLst>
      <p:ext uri="{BB962C8B-B14F-4D97-AF65-F5344CB8AC3E}">
        <p14:creationId xmlns:p14="http://schemas.microsoft.com/office/powerpoint/2010/main" val="40582951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1. Analyse (10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51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 maken (10 SP)</a:t>
            </a:r>
          </a:p>
        </p:txBody>
      </p:sp>
    </p:spTree>
    <p:extLst>
      <p:ext uri="{BB962C8B-B14F-4D97-AF65-F5344CB8AC3E}">
        <p14:creationId xmlns:p14="http://schemas.microsoft.com/office/powerpoint/2010/main" val="23038212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2. PCB ontwerp (10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52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 (5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(3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PCB fabriceren en onderdelen bestellen (2 SP)</a:t>
            </a:r>
          </a:p>
        </p:txBody>
      </p:sp>
    </p:spTree>
    <p:extLst>
      <p:ext uri="{BB962C8B-B14F-4D97-AF65-F5344CB8AC3E}">
        <p14:creationId xmlns:p14="http://schemas.microsoft.com/office/powerpoint/2010/main" val="2314467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3. Software </a:t>
            </a:r>
            <a:r>
              <a:rPr lang="nl-BE" sz="4000" dirty="0" err="1">
                <a:solidFill>
                  <a:schemeClr val="tx1"/>
                </a:solidFill>
              </a:rPr>
              <a:t>onwtikkeling</a:t>
            </a:r>
            <a:r>
              <a:rPr lang="nl-BE" sz="4000" dirty="0">
                <a:solidFill>
                  <a:schemeClr val="tx1"/>
                </a:solidFill>
              </a:rPr>
              <a:t> (12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53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Menu (3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Manuele bediening (3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Automatisch rijden (3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Volgens vast patroon rijden (3 SP)</a:t>
            </a:r>
          </a:p>
        </p:txBody>
      </p:sp>
    </p:spTree>
    <p:extLst>
      <p:ext uri="{BB962C8B-B14F-4D97-AF65-F5344CB8AC3E}">
        <p14:creationId xmlns:p14="http://schemas.microsoft.com/office/powerpoint/2010/main" val="2413798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4. Hardware samenstellen (8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54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Hoofd PCB </a:t>
            </a:r>
            <a:r>
              <a:rPr lang="nl-BE" sz="3200" dirty="0" err="1">
                <a:solidFill>
                  <a:schemeClr val="tx1"/>
                </a:solidFill>
              </a:rPr>
              <a:t>bestukken</a:t>
            </a:r>
            <a:r>
              <a:rPr lang="nl-BE" sz="3200" dirty="0">
                <a:solidFill>
                  <a:schemeClr val="tx1"/>
                </a:solidFill>
              </a:rPr>
              <a:t> (4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Dochter </a:t>
            </a:r>
            <a:r>
              <a:rPr lang="nl-BE" sz="3200" dirty="0" err="1">
                <a:solidFill>
                  <a:schemeClr val="tx1"/>
                </a:solidFill>
              </a:rPr>
              <a:t>PCB’s</a:t>
            </a:r>
            <a:r>
              <a:rPr lang="nl-BE" sz="3200" dirty="0">
                <a:solidFill>
                  <a:schemeClr val="tx1"/>
                </a:solidFill>
              </a:rPr>
              <a:t> </a:t>
            </a:r>
            <a:r>
              <a:rPr lang="nl-BE" sz="3200" dirty="0" err="1">
                <a:solidFill>
                  <a:schemeClr val="tx1"/>
                </a:solidFill>
              </a:rPr>
              <a:t>bestukken</a:t>
            </a:r>
            <a:r>
              <a:rPr lang="nl-BE" sz="3200" dirty="0">
                <a:solidFill>
                  <a:schemeClr val="tx1"/>
                </a:solidFill>
              </a:rPr>
              <a:t> (2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Robotwagentje samenstellen (2 SP)</a:t>
            </a:r>
          </a:p>
        </p:txBody>
      </p:sp>
    </p:spTree>
    <p:extLst>
      <p:ext uri="{BB962C8B-B14F-4D97-AF65-F5344CB8AC3E}">
        <p14:creationId xmlns:p14="http://schemas.microsoft.com/office/powerpoint/2010/main" val="83896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5. Software implementatie (4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55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Microcontrollers programmeren (4 SP)</a:t>
            </a:r>
          </a:p>
        </p:txBody>
      </p:sp>
    </p:spTree>
    <p:extLst>
      <p:ext uri="{BB962C8B-B14F-4D97-AF65-F5344CB8AC3E}">
        <p14:creationId xmlns:p14="http://schemas.microsoft.com/office/powerpoint/2010/main" val="711160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6. Validatie (6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56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testen ( 2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testen (2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Testen geheel (2 SP)</a:t>
            </a:r>
          </a:p>
        </p:txBody>
      </p:sp>
    </p:spTree>
    <p:extLst>
      <p:ext uri="{BB962C8B-B14F-4D97-AF65-F5344CB8AC3E}">
        <p14:creationId xmlns:p14="http://schemas.microsoft.com/office/powerpoint/2010/main" val="1152434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02528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 – Sprints Planning 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57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3038508"/>
            <a:ext cx="97597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 &amp; PCB ontwerp (20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i="1" dirty="0">
                <a:solidFill>
                  <a:schemeClr val="tx1"/>
                </a:solidFill>
              </a:rPr>
              <a:t>Afwezig door Internationaal Project: Zanzibar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i="1" dirty="0">
                <a:solidFill>
                  <a:schemeClr val="tx1"/>
                </a:solidFill>
              </a:rPr>
              <a:t>Afwezig door Internationaal Project: Zanzibar</a:t>
            </a:r>
            <a:endParaRPr lang="nl-BE" sz="3200" i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Presentatie analyse, Software ontwikkeling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Hardware samenstelling (20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implementatie &amp; Validatie (10 SP)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DD14CFF-3DB3-719E-6594-D2E965768FDC}"/>
              </a:ext>
            </a:extLst>
          </p:cNvPr>
          <p:cNvSpPr txBox="1"/>
          <p:nvPr/>
        </p:nvSpPr>
        <p:spPr>
          <a:xfrm>
            <a:off x="1333550" y="1690436"/>
            <a:ext cx="9759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Sprints zijn twee weken. Afwezigheid wordt opgevangen door aanliggende sprints.</a:t>
            </a:r>
          </a:p>
        </p:txBody>
      </p:sp>
    </p:spTree>
    <p:extLst>
      <p:ext uri="{BB962C8B-B14F-4D97-AF65-F5344CB8AC3E}">
        <p14:creationId xmlns:p14="http://schemas.microsoft.com/office/powerpoint/2010/main" val="3211084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75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 – Sprints Verloop 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58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404C289-F49B-9BE1-0C88-B54C9B816B72}"/>
              </a:ext>
            </a:extLst>
          </p:cNvPr>
          <p:cNvSpPr txBox="1"/>
          <p:nvPr/>
        </p:nvSpPr>
        <p:spPr>
          <a:xfrm>
            <a:off x="1303136" y="1844824"/>
            <a:ext cx="10887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+ v1 sensorsschakeling en PCB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dirty="0">
                <a:solidFill>
                  <a:schemeClr val="tx1"/>
                </a:solidFill>
              </a:rPr>
              <a:t>Uitbreiding analyse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v2 sensorschakeling en PCB ontwerp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v1 sturingsschakeling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dirty="0" err="1">
                <a:solidFill>
                  <a:schemeClr val="tx1"/>
                </a:solidFill>
              </a:rPr>
              <a:t>Uitbreding</a:t>
            </a:r>
            <a:r>
              <a:rPr lang="nl-NL" sz="3200" dirty="0">
                <a:solidFill>
                  <a:schemeClr val="tx1"/>
                </a:solidFill>
              </a:rPr>
              <a:t> analyse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v1-3 sturingsschakeling en PCB ontwerp van v3</a:t>
            </a:r>
          </a:p>
        </p:txBody>
      </p:sp>
    </p:spTree>
    <p:extLst>
      <p:ext uri="{BB962C8B-B14F-4D97-AF65-F5344CB8AC3E}">
        <p14:creationId xmlns:p14="http://schemas.microsoft.com/office/powerpoint/2010/main" val="2162692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8404C289-F49B-9BE1-0C88-B54C9B816B72}"/>
              </a:ext>
            </a:extLst>
          </p:cNvPr>
          <p:cNvSpPr txBox="1"/>
          <p:nvPr/>
        </p:nvSpPr>
        <p:spPr>
          <a:xfrm>
            <a:off x="1303136" y="-1599187"/>
            <a:ext cx="10887174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+ v1 sensorsschakeling en PCB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dirty="0">
                <a:solidFill>
                  <a:schemeClr val="tx1"/>
                </a:solidFill>
              </a:rPr>
              <a:t>Uitbreiding analyse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v2 sensorschakeling en PCB ontwerp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v1 sturingsschakeling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dirty="0" err="1">
                <a:solidFill>
                  <a:schemeClr val="tx1"/>
                </a:solidFill>
              </a:rPr>
              <a:t>Uitbreding</a:t>
            </a:r>
            <a:r>
              <a:rPr lang="nl-NL" sz="3200" dirty="0">
                <a:solidFill>
                  <a:schemeClr val="tx1"/>
                </a:solidFill>
              </a:rPr>
              <a:t> analyse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v1-3 sturingsschakeling en PCB ontwerp van v3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Presentatie analyse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+ opsplitsing sensorschakeling v1 PCB en fabricatie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+ v4 </a:t>
            </a:r>
            <a:r>
              <a:rPr lang="nl-NL" sz="3200" dirty="0">
                <a:solidFill>
                  <a:schemeClr val="tx1"/>
                </a:solidFill>
              </a:rPr>
              <a:t>sturings-PCB en fabricatie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start Software ontwikkeling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dirty="0">
                <a:solidFill>
                  <a:schemeClr val="tx1"/>
                </a:solidFill>
              </a:rPr>
              <a:t>v5 sturingsschakeling PCB en fabricatie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</a:t>
            </a:r>
            <a:r>
              <a:rPr lang="nl-NL" sz="3200" dirty="0" err="1">
                <a:solidFill>
                  <a:schemeClr val="tx1"/>
                </a:solidFill>
              </a:rPr>
              <a:t>bestukken</a:t>
            </a:r>
            <a:r>
              <a:rPr lang="nl-NL" sz="3200" dirty="0">
                <a:solidFill>
                  <a:schemeClr val="tx1"/>
                </a:solidFill>
              </a:rPr>
              <a:t> 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Validatie 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verdere Software ontwikkeling 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Examen verdediging</a:t>
            </a:r>
            <a:endParaRPr lang="nl-BE" sz="3200" dirty="0">
              <a:solidFill>
                <a:schemeClr val="tx1"/>
              </a:solidFill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2ADDE3D-552E-D798-F0BE-1E54ADDDE158}"/>
              </a:ext>
            </a:extLst>
          </p:cNvPr>
          <p:cNvSpPr/>
          <p:nvPr/>
        </p:nvSpPr>
        <p:spPr>
          <a:xfrm>
            <a:off x="1303136" y="-1599187"/>
            <a:ext cx="10193464" cy="3516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75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 – Sprints Verloop 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59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01356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 Systeemspecificaties - Besturing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6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89633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Modus selectie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Manuele bediengingsmodus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Automatisch rijden (afstandsmetingen)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Volgens vast patroon rijden (lijn volgen)</a:t>
            </a:r>
          </a:p>
        </p:txBody>
      </p:sp>
    </p:spTree>
    <p:extLst>
      <p:ext uri="{BB962C8B-B14F-4D97-AF65-F5344CB8AC3E}">
        <p14:creationId xmlns:p14="http://schemas.microsoft.com/office/powerpoint/2010/main" val="482975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02528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Conclusie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60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DD14CFF-3DB3-719E-6594-D2E965768FDC}"/>
              </a:ext>
            </a:extLst>
          </p:cNvPr>
          <p:cNvSpPr txBox="1"/>
          <p:nvPr/>
        </p:nvSpPr>
        <p:spPr>
          <a:xfrm>
            <a:off x="1333550" y="1690436"/>
            <a:ext cx="9759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Jammer genoeg geen werkend product.</a:t>
            </a:r>
          </a:p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Wel zeer veel bijgeleerd: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85E9A7C-5324-DB54-6B89-E61C66711947}"/>
              </a:ext>
            </a:extLst>
          </p:cNvPr>
          <p:cNvSpPr txBox="1"/>
          <p:nvPr/>
        </p:nvSpPr>
        <p:spPr>
          <a:xfrm>
            <a:off x="1333550" y="2890391"/>
            <a:ext cx="97597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Analyse vaardigheden verbeterd.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MCU integratie en schakeling ontwerp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 vaardigheden en kennis uitgebreid.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In-house PCB fabricatie geleerd.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Inleiding Pick-</a:t>
            </a:r>
            <a:r>
              <a:rPr lang="nl-BE" sz="3200" dirty="0" err="1">
                <a:solidFill>
                  <a:schemeClr val="tx1"/>
                </a:solidFill>
              </a:rPr>
              <a:t>and</a:t>
            </a:r>
            <a:r>
              <a:rPr lang="nl-BE" sz="3200" dirty="0">
                <a:solidFill>
                  <a:schemeClr val="tx1"/>
                </a:solidFill>
              </a:rPr>
              <a:t>-</a:t>
            </a:r>
            <a:r>
              <a:rPr lang="nl-BE" sz="3200" dirty="0" err="1">
                <a:solidFill>
                  <a:schemeClr val="tx1"/>
                </a:solidFill>
              </a:rPr>
              <a:t>Place</a:t>
            </a:r>
            <a:r>
              <a:rPr lang="nl-BE" sz="3200" dirty="0">
                <a:solidFill>
                  <a:schemeClr val="tx1"/>
                </a:solidFill>
              </a:rPr>
              <a:t> machine.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Beter leren SMD solderen en met soldeerpasta.</a:t>
            </a:r>
          </a:p>
        </p:txBody>
      </p:sp>
    </p:spTree>
    <p:extLst>
      <p:ext uri="{BB962C8B-B14F-4D97-AF65-F5344CB8AC3E}">
        <p14:creationId xmlns:p14="http://schemas.microsoft.com/office/powerpoint/2010/main" val="3954147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/>
      <p:bldP spid="7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181251" y="2204864"/>
            <a:ext cx="63367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11500" dirty="0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11500" dirty="0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565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 Hardware Analyse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7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9039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Blokschema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07DC578-6CD2-013F-FFD7-E33B047770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25" y="2429599"/>
            <a:ext cx="6144797" cy="347373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F0A3697-A1F2-9D04-AD1C-DE0ACE832472}"/>
              </a:ext>
            </a:extLst>
          </p:cNvPr>
          <p:cNvSpPr txBox="1"/>
          <p:nvPr/>
        </p:nvSpPr>
        <p:spPr>
          <a:xfrm>
            <a:off x="5267924" y="590333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nl-BE" sz="1800" dirty="0">
                <a:solidFill>
                  <a:schemeClr val="tx1"/>
                </a:solidFill>
              </a:rPr>
              <a:t>Zie portfolio voor gedetailleerde specificaties.</a:t>
            </a:r>
          </a:p>
        </p:txBody>
      </p:sp>
    </p:spTree>
    <p:extLst>
      <p:ext uri="{BB962C8B-B14F-4D97-AF65-F5344CB8AC3E}">
        <p14:creationId xmlns:p14="http://schemas.microsoft.com/office/powerpoint/2010/main" val="2281628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8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E907271-B6EA-C54E-FA15-BB1FA4C8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8"/>
            <a:ext cx="12192000" cy="68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 Hardware Geheel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9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 err="1">
                <a:solidFill>
                  <a:schemeClr val="tx1"/>
                </a:solidFill>
              </a:rPr>
              <a:t>Bestukte</a:t>
            </a:r>
            <a:r>
              <a:rPr lang="nl-BE" sz="3200" dirty="0">
                <a:solidFill>
                  <a:schemeClr val="tx1"/>
                </a:solidFill>
              </a:rPr>
              <a:t> </a:t>
            </a:r>
            <a:r>
              <a:rPr lang="nl-BE" sz="3200" dirty="0" err="1">
                <a:solidFill>
                  <a:schemeClr val="tx1"/>
                </a:solidFill>
              </a:rPr>
              <a:t>PCB’s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5" name="Afbeelding 4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9D5E1E03-18A8-2332-E113-AADB1B29F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72" y="3573016"/>
            <a:ext cx="2205231" cy="2759506"/>
          </a:xfrm>
          <a:prstGeom prst="rect">
            <a:avLst/>
          </a:prstGeom>
        </p:spPr>
      </p:pic>
      <p:pic>
        <p:nvPicPr>
          <p:cNvPr id="7" name="Afbeelding 6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116BB926-CE7D-8F8A-C946-640FD3B19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10" y="818742"/>
            <a:ext cx="2206788" cy="2759507"/>
          </a:xfrm>
          <a:prstGeom prst="rect">
            <a:avLst/>
          </a:prstGeom>
        </p:spPr>
      </p:pic>
      <p:pic>
        <p:nvPicPr>
          <p:cNvPr id="9" name="Afbeelding 8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9062D5F9-24F9-0B00-369A-292E25551C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49" y="3574125"/>
            <a:ext cx="2127019" cy="2759508"/>
          </a:xfrm>
          <a:prstGeom prst="rect">
            <a:avLst/>
          </a:prstGeom>
        </p:spPr>
      </p:pic>
      <p:pic>
        <p:nvPicPr>
          <p:cNvPr id="12" name="Afbeelding 11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E063B9F3-66C7-4CAE-6276-3DC0E981A3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9" y="725887"/>
            <a:ext cx="2142079" cy="2880320"/>
          </a:xfrm>
          <a:prstGeom prst="rect">
            <a:avLst/>
          </a:prstGeom>
        </p:spPr>
      </p:pic>
      <p:pic>
        <p:nvPicPr>
          <p:cNvPr id="14" name="Afbeelding 1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C53B7B64-EB3D-A8E9-24B4-F79CBBCC44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2096"/>
            <a:ext cx="3960440" cy="2880855"/>
          </a:xfrm>
          <a:prstGeom prst="rect">
            <a:avLst/>
          </a:prstGeom>
        </p:spPr>
      </p:pic>
      <p:pic>
        <p:nvPicPr>
          <p:cNvPr id="16" name="Afbeelding 15" descr="Afbeelding met tekst&#10;&#10;Automatisch gegenereerde beschrijving">
            <a:extLst>
              <a:ext uri="{FF2B5EF4-FFF2-40B4-BE49-F238E27FC236}">
                <a16:creationId xmlns:a16="http://schemas.microsoft.com/office/drawing/2014/main" id="{F88BC03C-17F5-0D1D-7CDC-70791FD4C8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60" y="3982474"/>
            <a:ext cx="3456385" cy="236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87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1045</Words>
  <Application>Microsoft Office PowerPoint</Application>
  <PresentationFormat>Breedbeeld</PresentationFormat>
  <Paragraphs>378</Paragraphs>
  <Slides>61</Slides>
  <Notes>58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8</vt:i4>
      </vt:variant>
      <vt:variant>
        <vt:lpstr>Diatitels</vt:lpstr>
      </vt:variant>
      <vt:variant>
        <vt:i4>61</vt:i4>
      </vt:variant>
    </vt:vector>
  </HeadingPairs>
  <TitlesOfParts>
    <vt:vector size="74" baseType="lpstr">
      <vt:lpstr>Algerian</vt:lpstr>
      <vt:lpstr>Arial</vt:lpstr>
      <vt:lpstr>Calibri</vt:lpstr>
      <vt:lpstr>Century Gothic</vt:lpstr>
      <vt:lpstr>Times New Roman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Smart Systems 2022-21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Koen Van Eyken</dc:creator>
  <cp:lastModifiedBy>Debraekeleer Bavo [student]</cp:lastModifiedBy>
  <cp:revision>202</cp:revision>
  <cp:lastPrinted>2016-11-10T12:44:11Z</cp:lastPrinted>
  <dcterms:created xsi:type="dcterms:W3CDTF">2013-03-08T10:37:44Z</dcterms:created>
  <dcterms:modified xsi:type="dcterms:W3CDTF">2022-06-17T06:07:28Z</dcterms:modified>
</cp:coreProperties>
</file>